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7" r:id="rId2"/>
    <p:sldId id="263" r:id="rId3"/>
    <p:sldId id="262" r:id="rId4"/>
    <p:sldId id="271" r:id="rId5"/>
    <p:sldId id="273" r:id="rId6"/>
    <p:sldId id="274" r:id="rId7"/>
    <p:sldId id="276" r:id="rId8"/>
    <p:sldId id="275" r:id="rId9"/>
    <p:sldId id="278" r:id="rId10"/>
    <p:sldId id="279" r:id="rId11"/>
    <p:sldId id="277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061"/>
    <a:srgbClr val="FFCF9F"/>
    <a:srgbClr val="582C00"/>
    <a:srgbClr val="221100"/>
    <a:srgbClr val="10253F"/>
    <a:srgbClr val="321900"/>
    <a:srgbClr val="08121E"/>
    <a:srgbClr val="000036"/>
    <a:srgbClr val="FFCF47"/>
    <a:srgbClr val="46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4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7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3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2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6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5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8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0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1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A09E4-4FED-43DA-8906-74FC0D718565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278F-E5C8-4696-88CC-DC369861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78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christahnsahnghongandgodthemother.files.wordpress.com/2011/12/passover-brea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54"/>
            <a:ext cx="4888282" cy="175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http://christahnsahnghongandgodthemother.files.wordpress.com/2011/12/passover-win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75848" y="304801"/>
            <a:ext cx="4868152" cy="175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93992" y="228600"/>
            <a:ext cx="14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0219" y="609600"/>
            <a:ext cx="2313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Lord’s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838200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Supper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527" y="288815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Calls for Change</a:t>
            </a:r>
            <a:endParaRPr lang="en-US" sz="44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10" descr="http://reciperhapsody.files.wordpress.com/2010/08/communion-bread-8-10-10.jpg?w=500&amp;h=39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686" y="4953000"/>
            <a:ext cx="4771914" cy="154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hitnickle.files.wordpress.com/2011/04/dsc_002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22287" y="5292581"/>
            <a:ext cx="4621713" cy="156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71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221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FFB061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1686962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–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1219200"/>
          </a:xfrm>
          <a:prstGeom prst="rect">
            <a:avLst/>
          </a:prstGeom>
          <a:solidFill>
            <a:srgbClr val="582C00"/>
          </a:solidFill>
          <a:ln>
            <a:solidFill>
              <a:srgbClr val="582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30178"/>
            <a:ext cx="4572000" cy="1189022"/>
          </a:xfrm>
          <a:prstGeom prst="rect">
            <a:avLst/>
          </a:prstGeom>
          <a:solidFill>
            <a:srgbClr val="FFCF9F"/>
          </a:solidFill>
          <a:ln>
            <a:solidFill>
              <a:srgbClr val="582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255657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83468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Lord’s Supper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2463225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–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unleavened bread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bitter herbs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eaten in haste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" y="4913293"/>
            <a:ext cx="3543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memorial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0" y="2438399"/>
            <a:ext cx="3429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– </a:t>
            </a: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unleavened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</a:t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vine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0" y="1676399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–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weekly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86350" y="4936629"/>
            <a:ext cx="35433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–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do in remembrance of Me”</a:t>
            </a: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aspect</a:t>
            </a: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communal aspect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50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 build="p" bldLvl="5"/>
      <p:bldP spid="12" grpId="0"/>
      <p:bldP spid="13" grpId="0" build="p" bldLvl="5"/>
      <p:bldP spid="16" grpId="0"/>
      <p:bldP spid="17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christahnsahnghongandgodthemother.files.wordpress.com/2011/12/passover-brea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54"/>
            <a:ext cx="4888282" cy="175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http://christahnsahnghongandgodthemother.files.wordpress.com/2011/12/passover-win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75848" y="304801"/>
            <a:ext cx="4868152" cy="175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93992" y="228600"/>
            <a:ext cx="14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0219" y="609600"/>
            <a:ext cx="2313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Lord’s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838200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Supper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7" descr="http://reciperhapsody.files.wordpress.com/2010/08/communion-bread-8-10-10.jpg?w=500&amp;h=39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686" y="4953000"/>
            <a:ext cx="4771914" cy="154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hitnickle.files.wordpress.com/2011/04/dsc_002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22287" y="5292581"/>
            <a:ext cx="4621713" cy="156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25908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Biblical Pattern</a:t>
            </a:r>
            <a:endParaRPr lang="en-US" sz="44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8300" y="36062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emotions are commanded?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96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christahnsahnghongandgodthemother.files.wordpress.com/2011/12/passover-brea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54"/>
            <a:ext cx="4888282" cy="175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http://christahnsahnghongandgodthemother.files.wordpress.com/2011/12/passover-win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75848" y="304801"/>
            <a:ext cx="4868152" cy="175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93992" y="228600"/>
            <a:ext cx="14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0219" y="609600"/>
            <a:ext cx="2313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Lord’s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838200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Supper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 descr="http://reciperhapsody.files.wordpress.com/2010/08/communion-bread-8-10-10.jpg?w=500&amp;h=39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686" y="4953000"/>
            <a:ext cx="4771914" cy="154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hitnickle.files.wordpress.com/2011/04/dsc_002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22287" y="5292581"/>
            <a:ext cx="4621713" cy="156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25908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Biblical Pattern</a:t>
            </a:r>
            <a:endParaRPr lang="en-US" sz="44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657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part of a meal, a full meal or a memorial?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21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christahnsahnghongandgodthemother.files.wordpress.com/2011/12/passover-brea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54"/>
            <a:ext cx="4888282" cy="175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http://christahnsahnghongandgodthemother.files.wordpress.com/2011/12/passover-win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75848" y="304801"/>
            <a:ext cx="4868152" cy="175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93992" y="228600"/>
            <a:ext cx="14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0219" y="609600"/>
            <a:ext cx="2313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Lord’s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838200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Supper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 descr="http://reciperhapsody.files.wordpress.com/2010/08/communion-bread-8-10-10.jpg?w=500&amp;h=39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686" y="4953000"/>
            <a:ext cx="4771914" cy="154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hitnickle.files.wordpress.com/2011/04/dsc_002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22287" y="5292581"/>
            <a:ext cx="4621713" cy="156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25908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Biblical Pattern</a:t>
            </a:r>
            <a:endParaRPr lang="en-US" sz="44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5814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following the traditions of the Catholics or the Biblical pattern?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46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christahnsahnghongandgodthemother.files.wordpress.com/2011/12/passover-brea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54"/>
            <a:ext cx="4888282" cy="175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http://christahnsahnghongandgodthemother.files.wordpress.com/2011/12/passover-win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75848" y="304801"/>
            <a:ext cx="4868152" cy="175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93992" y="228600"/>
            <a:ext cx="14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0219" y="609600"/>
            <a:ext cx="2313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Lord’s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838200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Supper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 descr="http://reciperhapsody.files.wordpress.com/2010/08/communion-bread-8-10-10.jpg?w=500&amp;h=39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686" y="4953000"/>
            <a:ext cx="4771914" cy="154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hitnickle.files.wordpress.com/2011/04/dsc_002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22287" y="5292581"/>
            <a:ext cx="4621713" cy="156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25908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Biblical Pattern</a:t>
            </a:r>
            <a:endParaRPr lang="en-US" sz="44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682425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variation within the pattern?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9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0370" y="3810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Varied Reinventions of the Lord’s Supper</a:t>
            </a:r>
            <a:endParaRPr lang="en-US" sz="40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0370" y="9906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Among Denominational Groups</a:t>
            </a:r>
            <a:endParaRPr lang="en-US" sz="32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51130" y="1659661"/>
            <a:ext cx="8001000" cy="4851093"/>
            <a:chOff x="551130" y="1659661"/>
            <a:chExt cx="8001000" cy="4851093"/>
          </a:xfrm>
        </p:grpSpPr>
        <p:pic>
          <p:nvPicPr>
            <p:cNvPr id="7170" name="Picture 2" descr="http://0101.nccdn.net/1_5/1f3/070/21f/contrast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130" y="1659661"/>
              <a:ext cx="8001000" cy="4533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524000" y="6172200"/>
              <a:ext cx="70281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The Fellowship of the Lamb http://lambblood.com/who-ordered-the-change-.html</a:t>
              </a:r>
              <a:endParaRPr lang="en-US" sz="16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595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46963" y="1726576"/>
            <a:ext cx="6196837" cy="4979024"/>
            <a:chOff x="1346963" y="1726576"/>
            <a:chExt cx="6196837" cy="4979024"/>
          </a:xfrm>
        </p:grpSpPr>
        <p:pic>
          <p:nvPicPr>
            <p:cNvPr id="6148" name="Picture 4" descr="http://blogs.ntm.org/duane-bakken/files/2013/03/20130224_180044-1024x768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6963" y="1726576"/>
              <a:ext cx="6130697" cy="4598024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447800" y="6367046"/>
              <a:ext cx="609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http://blogs.ntm.org/duane-bakken/2013/03/31/church-without-walls/</a:t>
              </a:r>
              <a:endParaRPr lang="en-US" sz="16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-20370" y="3810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Varied Reinventions of the Lord’s Supper</a:t>
            </a:r>
            <a:endParaRPr lang="en-US" sz="40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370" y="9906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Among Denominational Groups</a:t>
            </a:r>
            <a:endParaRPr lang="en-US" sz="32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4" descr="http://blogs.ntm.org/duane-bakken/files/2013/03/20130224_180044-1024x7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57500" y="2209800"/>
            <a:ext cx="3505200" cy="3067269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8686" y="65532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566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0370" y="3810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Varied Reinventions of the Lord’s Supper</a:t>
            </a:r>
            <a:endParaRPr lang="en-US" sz="40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0370" y="9906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Among Denominational Groups</a:t>
            </a:r>
            <a:endParaRPr lang="en-US" sz="32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2133600"/>
            <a:ext cx="4229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common meal which includes bread and wine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7201" y="3200400"/>
            <a:ext cx="3771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–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 to Jesus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Creator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50292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–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Some say – Weekly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thers say - Daily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62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5"/>
      <p:bldP spid="9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370" y="3810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Varied Reinventions of the Lord’s Supper</a:t>
            </a:r>
            <a:endParaRPr lang="en-US" sz="40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0370" y="9906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Among Institutional Churches of Christ</a:t>
            </a:r>
            <a:endParaRPr lang="en-US" sz="32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5500" y="2133600"/>
            <a:ext cx="4686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 and cup in conjunction with a fellowship meal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35052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Weekly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9135" y="1575375"/>
            <a:ext cx="2341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F.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LaGard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Smith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624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370" y="3810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Varied Reinventions of the Lord’s Supper</a:t>
            </a:r>
            <a:endParaRPr lang="en-US" sz="40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0370" y="9906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Among Institutional Churches of Christ</a:t>
            </a:r>
            <a:endParaRPr lang="en-US" sz="32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9636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meal to include bread and wine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“table” not an “altar”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35882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turned Weekly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9135" y="1575375"/>
            <a:ext cx="2341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John Mark Hicks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174842"/>
            <a:ext cx="459105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–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Covenantal Memory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Covenantal Renewal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Covenantal Presence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Covenantal  Fellowship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375267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Covenantal  Promise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Function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“Messianic Banquet”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42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build="p" bldLvl="5"/>
      <p:bldP spid="9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0370" y="3810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Varied Reinventions of the Lord’s Supper</a:t>
            </a:r>
            <a:endParaRPr lang="en-US" sz="40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0370" y="9906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Among Non-Institutional Churches of Christ</a:t>
            </a:r>
            <a:endParaRPr lang="en-US" sz="32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9158" y="1575375"/>
            <a:ext cx="3924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“The Church at Bowling Green”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94017" y="2155751"/>
            <a:ext cx="6754583" cy="4124315"/>
            <a:chOff x="1094017" y="2155751"/>
            <a:chExt cx="6754583" cy="4124315"/>
          </a:xfrm>
        </p:grpSpPr>
        <p:pic>
          <p:nvPicPr>
            <p:cNvPr id="2" name="Picture 2" descr="http://www.thecabg.com/media/uploads/images/content/cabghom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17" y="2155751"/>
              <a:ext cx="6754583" cy="3782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5193578" y="5941512"/>
              <a:ext cx="237424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http://www.thecabg.com/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299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370" y="3810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Varied Reinventions of the Lord’s Supper</a:t>
            </a:r>
            <a:endParaRPr lang="en-US" sz="40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0370" y="9906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Among Non-Institutional Churches of Christ</a:t>
            </a:r>
            <a:endParaRPr lang="en-US" sz="32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9636"/>
            <a:ext cx="7924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grape juice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larger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quantity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groups of 10-12 around tables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and women discuss the meaning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representative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group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the assembly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with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summation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discussion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(fellowship meal follows each service)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35882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–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55860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–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memorial of Jesus’ death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9158" y="1575375"/>
            <a:ext cx="3924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“The Church at Bowling Green”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97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christahnsahnghongandgodthemother.files.wordpress.com/2011/12/passover-brea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54"/>
            <a:ext cx="4888282" cy="175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http://christahnsahnghongandgodthemother.files.wordpress.com/2011/12/passover-win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75848" y="304801"/>
            <a:ext cx="4868152" cy="175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93992" y="228600"/>
            <a:ext cx="1435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0219" y="609600"/>
            <a:ext cx="2313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Lord’s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838200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60000">
                      <a:srgbClr val="3219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Supper</a:t>
            </a:r>
            <a:endParaRPr lang="en-US" sz="5400" b="1" cap="none" spc="50" dirty="0">
              <a:ln w="11430"/>
              <a:gradFill>
                <a:gsLst>
                  <a:gs pos="60000">
                    <a:srgbClr val="321900"/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6700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60000">
                      <a:srgbClr val="864300"/>
                    </a:gs>
                    <a:gs pos="3667">
                      <a:srgbClr val="462300"/>
                    </a:gs>
                    <a:gs pos="100000">
                      <a:srgbClr val="CC9900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Biblical Pattern</a:t>
            </a:r>
            <a:endParaRPr lang="en-US" sz="4400" b="1" cap="none" spc="50" dirty="0">
              <a:ln w="11430"/>
              <a:gradFill>
                <a:gsLst>
                  <a:gs pos="60000">
                    <a:srgbClr val="864300"/>
                  </a:gs>
                  <a:gs pos="3667">
                    <a:srgbClr val="462300"/>
                  </a:gs>
                  <a:gs pos="100000">
                    <a:srgbClr val="CC9900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10" descr="http://reciperhapsody.files.wordpress.com/2010/08/communion-bread-8-10-10.jpg?w=500&amp;h=39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686" y="4953000"/>
            <a:ext cx="4771914" cy="154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hitnickle.files.wordpress.com/2011/04/dsc_002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22287" y="5292581"/>
            <a:ext cx="4621713" cy="156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47800" y="33528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Established during the Passover meal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86" y="655022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Archer, ECIC 2013</a:t>
            </a: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6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362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40</cp:revision>
  <dcterms:created xsi:type="dcterms:W3CDTF">2013-10-02T20:13:59Z</dcterms:created>
  <dcterms:modified xsi:type="dcterms:W3CDTF">2013-10-08T12:58:46Z</dcterms:modified>
</cp:coreProperties>
</file>